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4"/>
  </p:sldMasterIdLst>
  <p:sldIdLst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728" autoAdjust="0"/>
  </p:normalViewPr>
  <p:slideViewPr>
    <p:cSldViewPr snapToGrid="0">
      <p:cViewPr varScale="1">
        <p:scale>
          <a:sx n="69" d="100"/>
          <a:sy n="69" d="100"/>
        </p:scale>
        <p:origin x="876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77348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8747-4367-4BD2-8D51-C97E202738E2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4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>
            <a:extLst>
              <a:ext uri="{FF2B5EF4-FFF2-40B4-BE49-F238E27FC236}">
                <a16:creationId xmlns:a16="http://schemas.microsoft.com/office/drawing/2014/main" id="{CE39118B-B3AD-4BD4-BA22-DEFF4E76CE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247728"/>
            <a:ext cx="10353762" cy="543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079-7EF0-44EE-B798-BCC497C9F3B2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78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F70A8-1D13-4657-95F0-A9EA54967B8D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8727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B90AC-71BD-4C7F-8ACA-7B3F18292E63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23F0D53-0705-41B7-8554-09D21E7807F9}"/>
              </a:ext>
            </a:extLst>
          </p:cNvPr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F647CD-0F1A-4BB3-89E0-A74F1E1B098D}"/>
              </a:ext>
            </a:extLst>
          </p:cNvPr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78678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EFC2C-8905-46F0-B443-CE905B76BA01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82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49"/>
            <a:ext cx="3300984" cy="764783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768112"/>
            <a:ext cx="3300984" cy="302308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76478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768110"/>
            <a:ext cx="3300984" cy="302308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9DC3-C9B5-499E-9140-0DC28B7074E2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837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>
            <a:extLst>
              <a:ext uri="{FF2B5EF4-FFF2-40B4-BE49-F238E27FC236}">
                <a16:creationId xmlns:a16="http://schemas.microsoft.com/office/drawing/2014/main" id="{7E87C569-D426-4615-ADA7-B370EA9834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>
            <a:extLst>
              <a:ext uri="{FF2B5EF4-FFF2-40B4-BE49-F238E27FC236}">
                <a16:creationId xmlns:a16="http://schemas.microsoft.com/office/drawing/2014/main" id="{7B353ED4-7AD0-46C9-88ED-1A16B1433A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>
            <a:extLst>
              <a:ext uri="{FF2B5EF4-FFF2-40B4-BE49-F238E27FC236}">
                <a16:creationId xmlns:a16="http://schemas.microsoft.com/office/drawing/2014/main" id="{F561D985-AD57-459A-B3A6-EBF2960397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572443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572442"/>
            <a:ext cx="3300984" cy="121875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33EA-E472-4D22-9C03-A9C14AA21CED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3665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E833E-1B6D-415F-AD29-75AE8C43BD0D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7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2596F-08A7-4B70-989A-F2B1CF31E66B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3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55A3C-5767-4844-A0A3-83778C2E5409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71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763439"/>
            <a:ext cx="9590550" cy="133349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507A8-A5CF-4D38-AB86-7EDDA87A85D4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5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618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76450"/>
            <a:ext cx="4856841" cy="362267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0716" y="2076451"/>
            <a:ext cx="4856841" cy="3622672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CD27C-8599-43EF-BA1D-14DDC1946E06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9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>
            <a:extLst>
              <a:ext uri="{FF2B5EF4-FFF2-40B4-BE49-F238E27FC236}">
                <a16:creationId xmlns:a16="http://schemas.microsoft.com/office/drawing/2014/main" id="{37B721FF-D609-4D98-9D19-CF75AA8A54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29200" cy="4099959"/>
          </a:xfrm>
          <a:prstGeom prst="rect">
            <a:avLst/>
          </a:prstGeom>
        </p:spPr>
      </p:pic>
      <p:pic>
        <p:nvPicPr>
          <p:cNvPr id="21" name="Picture 20" descr="Slate-V2-HD-compPhotoInset.png">
            <a:extLst>
              <a:ext uri="{FF2B5EF4-FFF2-40B4-BE49-F238E27FC236}">
                <a16:creationId xmlns:a16="http://schemas.microsoft.com/office/drawing/2014/main" id="{073936BD-C868-433F-8E84-D6DD8E640E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357" y="1734506"/>
            <a:ext cx="5029200" cy="40999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6013" y="1855153"/>
            <a:ext cx="4764764" cy="6924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6013" y="2702103"/>
            <a:ext cx="4764764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3166" y="1855152"/>
            <a:ext cx="4779582" cy="6924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3167" y="2702103"/>
            <a:ext cx="4779581" cy="304353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43D99-809A-49C0-96E5-4250D0B498EE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5023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DE9B-B678-4EFB-BB7D-A4370204A0B0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8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812DA-F765-4142-A6A3-A8ED7235E082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79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0800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673351"/>
            <a:ext cx="3706889" cy="301625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77FD-7DE6-41D4-930D-AC99F5AFE54E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0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>
            <a:extLst>
              <a:ext uri="{FF2B5EF4-FFF2-40B4-BE49-F238E27FC236}">
                <a16:creationId xmlns:a16="http://schemas.microsoft.com/office/drawing/2014/main" id="{4D06E496-ACBA-4063-B4A1-C5C484EE5A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763701"/>
            <a:ext cx="5707899" cy="1675559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698" y="2679699"/>
            <a:ext cx="4588094" cy="3135695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5526-7079-4B7B-987C-1B5FAE11A0FF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11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25730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76450"/>
            <a:ext cx="10353762" cy="3714749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60007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073ED0CC-082F-4160-86E5-0D6041F12778}" type="datetime1">
              <a:rPr lang="en-US" smtClean="0"/>
              <a:t>11/24/2020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6000749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6000749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7371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9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ctr" defTabSz="457200" rtl="0" eaLnBrk="1" latinLnBrk="0" hangingPunct="1">
        <a:lnSpc>
          <a:spcPct val="90000"/>
        </a:lnSpc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1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9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7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5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5B372-9A31-4216-AD44-F84A82736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6" y="643465"/>
            <a:ext cx="3382638" cy="1370605"/>
          </a:xfrm>
        </p:spPr>
        <p:txBody>
          <a:bodyPr>
            <a:normAutofit/>
          </a:bodyPr>
          <a:lstStyle/>
          <a:p>
            <a:pPr algn="l"/>
            <a:br>
              <a:rPr lang="en-US" sz="3000" dirty="0"/>
            </a:br>
            <a:br>
              <a:rPr lang="en-US" sz="3000" dirty="0"/>
            </a:br>
            <a:endParaRPr lang="en-US" sz="3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1048FDE-2D5A-4D65-B9D2-F9D0DF908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48" y="928914"/>
            <a:ext cx="3682432" cy="4862285"/>
          </a:xfrm>
        </p:spPr>
        <p:txBody>
          <a:bodyPr>
            <a:normAutofit/>
          </a:bodyPr>
          <a:lstStyle/>
          <a:p>
            <a:pPr marL="0" marR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None/>
            </a:pPr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None/>
            </a:pP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Haitan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Proverb says “We see from where we stand.”</a:t>
            </a:r>
          </a:p>
          <a:p>
            <a:pPr marL="0" marR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</a:pPr>
            <a:r>
              <a:rPr lang="en-US" sz="16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Where do you stand?</a:t>
            </a:r>
          </a:p>
          <a:p>
            <a:pPr marL="0" marR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</a:pPr>
            <a:r>
              <a:rPr lang="en-US" sz="16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From where you stand, what do you see?</a:t>
            </a:r>
          </a:p>
          <a:p>
            <a:pPr marL="0" marR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None/>
            </a:pPr>
            <a:endParaRPr lang="en-US" sz="16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</a:pPr>
            <a:r>
              <a:rPr lang="en-US" sz="16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are the people who support you on your journey?</a:t>
            </a:r>
          </a:p>
          <a:p>
            <a:pPr marL="0" marR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</a:pPr>
            <a:endParaRPr lang="en-US" sz="16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Font typeface="Wingdings 2" charset="2"/>
            </a:pPr>
            <a:r>
              <a:rPr lang="en-US" sz="1600" dirty="0">
                <a:ln>
                  <a:solidFill>
                    <a:schemeClr val="bg1">
                      <a:lumMod val="75000"/>
                      <a:lumOff val="25000"/>
                      <a:alpha val="10000"/>
                    </a:schemeClr>
                  </a:solidFill>
                </a:ln>
                <a:effectLst>
                  <a:outerShdw blurRad="9525" dist="25400" dir="14640000" algn="tl" rotWithShape="0">
                    <a:schemeClr val="bg1">
                      <a:alpha val="3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might your list of supportive people expand and deepen?</a:t>
            </a:r>
          </a:p>
          <a:p>
            <a:pPr marL="0" marR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None/>
            </a:pPr>
            <a:endParaRPr lang="en-US" sz="1600" dirty="0">
              <a:ln>
                <a:solidFill>
                  <a:schemeClr val="bg1">
                    <a:lumMod val="75000"/>
                    <a:lumOff val="25000"/>
                    <a:alpha val="10000"/>
                  </a:schemeClr>
                </a:solidFill>
              </a:ln>
              <a:effectLst>
                <a:outerShdw blurRad="9525" dist="25400" dir="14640000" algn="tl" rotWithShape="0">
                  <a:schemeClr val="bg1">
                    <a:alpha val="3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defTabSz="457200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SzPct val="70000"/>
              <a:buNone/>
            </a:pPr>
            <a:endParaRPr lang="en-US" sz="1100" dirty="0"/>
          </a:p>
          <a:p>
            <a:pPr>
              <a:lnSpc>
                <a:spcPct val="100000"/>
              </a:lnSpc>
            </a:pPr>
            <a:endParaRPr lang="en-US" sz="1100" dirty="0"/>
          </a:p>
          <a:p>
            <a:pPr>
              <a:lnSpc>
                <a:spcPct val="100000"/>
              </a:lnSpc>
            </a:pPr>
            <a:endParaRPr lang="en-US" sz="1100" dirty="0"/>
          </a:p>
        </p:txBody>
      </p:sp>
      <p:pic>
        <p:nvPicPr>
          <p:cNvPr id="6" name="Picture 5" descr="A lit candle&#10;&#10;Description automatically generated">
            <a:extLst>
              <a:ext uri="{FF2B5EF4-FFF2-40B4-BE49-F238E27FC236}">
                <a16:creationId xmlns:a16="http://schemas.microsoft.com/office/drawing/2014/main" id="{E01D9310-E68C-534B-A499-69D0DE56F1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937" y="928915"/>
            <a:ext cx="5734439" cy="486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621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VTI">
  <a:themeElements>
    <a:clrScheme name="AnalogousFromLightSeedLeftStep">
      <a:dk1>
        <a:srgbClr val="000000"/>
      </a:dk1>
      <a:lt1>
        <a:srgbClr val="FFFFFF"/>
      </a:lt1>
      <a:dk2>
        <a:srgbClr val="243341"/>
      </a:dk2>
      <a:lt2>
        <a:srgbClr val="E6E8E2"/>
      </a:lt2>
      <a:accent1>
        <a:srgbClr val="9876E6"/>
      </a:accent1>
      <a:accent2>
        <a:srgbClr val="5867E1"/>
      </a:accent2>
      <a:accent3>
        <a:srgbClr val="69AAE4"/>
      </a:accent3>
      <a:accent4>
        <a:srgbClr val="47B1B7"/>
      </a:accent4>
      <a:accent5>
        <a:srgbClr val="4AB58E"/>
      </a:accent5>
      <a:accent6>
        <a:srgbClr val="44B85E"/>
      </a:accent6>
      <a:hlink>
        <a:srgbClr val="788953"/>
      </a:hlink>
      <a:folHlink>
        <a:srgbClr val="7F7F7F"/>
      </a:folHlink>
    </a:clrScheme>
    <a:fontScheme name="Slate">
      <a:majorFont>
        <a:latin typeface="Georgia Pro Cond Ligh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Speak Pro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VTI" id="{35C4A07C-0176-4A32-9BCB-B016516853F0}" vid="{9B70D35C-BCA8-4715-BB49-8BE54A7FC07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BDE0E01E6E54C8466B21B7734B863" ma:contentTypeVersion="" ma:contentTypeDescription="Create a new document." ma:contentTypeScope="" ma:versionID="2ee4b755e2ddb98d4358fb9ababa4a12">
  <xsd:schema xmlns:xsd="http://www.w3.org/2001/XMLSchema" xmlns:xs="http://www.w3.org/2001/XMLSchema" xmlns:p="http://schemas.microsoft.com/office/2006/metadata/properties" xmlns:ns2="bbf442d6-9c3b-426f-85e9-006d0d5f943f" xmlns:ns3="b9ae310b-3bfb-4d3d-8149-efbf8e7166b9" targetNamespace="http://schemas.microsoft.com/office/2006/metadata/properties" ma:root="true" ma:fieldsID="31b9aaab55128d80a93380e442d2eba0" ns2:_="" ns3:_="">
    <xsd:import namespace="bbf442d6-9c3b-426f-85e9-006d0d5f943f"/>
    <xsd:import namespace="b9ae310b-3bfb-4d3d-8149-efbf8e7166b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f442d6-9c3b-426f-85e9-006d0d5f943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ae310b-3bfb-4d3d-8149-efbf8e7166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1931FB-CFA7-4177-801C-B84E352BBE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400919-1AC0-46EA-856D-744BC94E8030}"/>
</file>

<file path=customXml/itemProps3.xml><?xml version="1.0" encoding="utf-8"?>
<ds:datastoreItem xmlns:ds="http://schemas.openxmlformats.org/officeDocument/2006/customXml" ds:itemID="{608BD6A7-9215-4DDE-9838-2543B070F70B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e100ddd7-03c5-45e8-bb41-e753d0d66a51"/>
    <ds:schemaRef ds:uri="00b9653b-dd7a-4ed4-bc69-f5778468cc0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Georgia Pro Cond Light</vt:lpstr>
      <vt:lpstr>Speak Pro</vt:lpstr>
      <vt:lpstr>Wingdings 2</vt:lpstr>
      <vt:lpstr>SlateVTI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Kevin O'Brien</dc:creator>
  <cp:lastModifiedBy>Lisa Hastings</cp:lastModifiedBy>
  <cp:revision>3</cp:revision>
  <dcterms:created xsi:type="dcterms:W3CDTF">2020-05-27T16:00:54Z</dcterms:created>
  <dcterms:modified xsi:type="dcterms:W3CDTF">2020-11-24T16:45:59Z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0x010100F86BDE0E01E6E54C8466B21B7734B863</vt:lpwstr>
  </property>
</Properties>
</file>