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728" autoAdjust="0"/>
  </p:normalViewPr>
  <p:slideViewPr>
    <p:cSldViewPr snapToGrid="0">
      <p:cViewPr varScale="1">
        <p:scale>
          <a:sx n="69" d="100"/>
          <a:sy n="69" d="100"/>
        </p:scale>
        <p:origin x="8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4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8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7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86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8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83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66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1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5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5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2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9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0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1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37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5B372-9A31-4216-AD44-F84A8273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>
            <a:normAutofit/>
          </a:bodyPr>
          <a:lstStyle/>
          <a:p>
            <a:pPr algn="l"/>
            <a:br>
              <a:rPr lang="en-US" sz="3000" dirty="0"/>
            </a:br>
            <a:br>
              <a:rPr lang="en-US" sz="3000" dirty="0"/>
            </a:br>
            <a:endParaRPr lang="en-US" sz="3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048FDE-2D5A-4D65-B9D2-F9D0DF908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48" y="928914"/>
            <a:ext cx="3682432" cy="4862285"/>
          </a:xfrm>
        </p:spPr>
        <p:txBody>
          <a:bodyPr>
            <a:normAutofit/>
          </a:bodyPr>
          <a:lstStyle/>
          <a:p>
            <a:pPr marL="0" marR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None/>
            </a:pPr>
            <a:endParaRPr lang="en-US" sz="16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stirring in you as you reflect on these gifts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stories?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of these gifts do you feel moved to pray from/for?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Freedom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Reconciliation   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Joy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Community and Family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Elders</a:t>
            </a:r>
          </a:p>
          <a:p>
            <a:pPr>
              <a:lnSpc>
                <a:spcPct val="100000"/>
              </a:lnSpc>
            </a:pPr>
            <a:endParaRPr lang="en-US" sz="1100" dirty="0"/>
          </a:p>
        </p:txBody>
      </p:sp>
      <p:pic>
        <p:nvPicPr>
          <p:cNvPr id="4" name="Picture 3" descr="A lit candle on a table&#10;&#10;Description automatically generated">
            <a:extLst>
              <a:ext uri="{FF2B5EF4-FFF2-40B4-BE49-F238E27FC236}">
                <a16:creationId xmlns:a16="http://schemas.microsoft.com/office/drawing/2014/main" id="{F3BCC6EC-8E8D-0043-AE9D-F942870B5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49" y="928914"/>
            <a:ext cx="6701803" cy="4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01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6E8E2"/>
      </a:lt2>
      <a:accent1>
        <a:srgbClr val="9876E6"/>
      </a:accent1>
      <a:accent2>
        <a:srgbClr val="5867E1"/>
      </a:accent2>
      <a:accent3>
        <a:srgbClr val="69AAE4"/>
      </a:accent3>
      <a:accent4>
        <a:srgbClr val="47B1B7"/>
      </a:accent4>
      <a:accent5>
        <a:srgbClr val="4AB58E"/>
      </a:accent5>
      <a:accent6>
        <a:srgbClr val="44B85E"/>
      </a:accent6>
      <a:hlink>
        <a:srgbClr val="788953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BDE0E01E6E54C8466B21B7734B863" ma:contentTypeVersion="" ma:contentTypeDescription="Create a new document." ma:contentTypeScope="" ma:versionID="2ee4b755e2ddb98d4358fb9ababa4a12">
  <xsd:schema xmlns:xsd="http://www.w3.org/2001/XMLSchema" xmlns:xs="http://www.w3.org/2001/XMLSchema" xmlns:p="http://schemas.microsoft.com/office/2006/metadata/properties" xmlns:ns2="bbf442d6-9c3b-426f-85e9-006d0d5f943f" xmlns:ns3="b9ae310b-3bfb-4d3d-8149-efbf8e7166b9" targetNamespace="http://schemas.microsoft.com/office/2006/metadata/properties" ma:root="true" ma:fieldsID="31b9aaab55128d80a93380e442d2eba0" ns2:_="" ns3:_="">
    <xsd:import namespace="bbf442d6-9c3b-426f-85e9-006d0d5f943f"/>
    <xsd:import namespace="b9ae310b-3bfb-4d3d-8149-efbf8e7166b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442d6-9c3b-426f-85e9-006d0d5f94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e310b-3bfb-4d3d-8149-efbf8e716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931FB-CFA7-4177-801C-B84E352BBE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BD6A7-9215-4DDE-9838-2543B070F70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100ddd7-03c5-45e8-bb41-e753d0d66a51"/>
    <ds:schemaRef ds:uri="00b9653b-dd7a-4ed4-bc69-f5778468cc0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E74A53-9087-437F-89EB-14DE717A992A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 Pro Cond Light</vt:lpstr>
      <vt:lpstr>Speak Pro</vt:lpstr>
      <vt:lpstr>Wingdings 2</vt:lpstr>
      <vt:lpstr>SlateVTI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Kevin O'Brien</dc:creator>
  <cp:lastModifiedBy>Lisa Hastings</cp:lastModifiedBy>
  <cp:revision>4</cp:revision>
  <dcterms:created xsi:type="dcterms:W3CDTF">2020-05-27T16:00:54Z</dcterms:created>
  <dcterms:modified xsi:type="dcterms:W3CDTF">2020-11-24T16:46:45Z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0x010100F86BDE0E01E6E54C8466B21B7734B863</vt:lpwstr>
  </property>
</Properties>
</file>